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B Garamond" panose="00000500000000000000" pitchFamily="2" charset="0"/>
      <p:regular r:id="rId18"/>
      <p:bold r:id="rId19"/>
      <p:italic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EB Garamond SemiBold" panose="00000700000000000000" pitchFamily="2" charset="0"/>
      <p:regular r:id="rId26"/>
      <p:bold r:id="rId27"/>
      <p:italic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“TO-DO PLANNER”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dirty="0">
                <a:solidFill>
                  <a:srgbClr val="BD8738"/>
                </a:solidFill>
              </a:rPr>
              <a:t>https://github.com/Sandhiya-22/TODOPLANNER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TO-DO PLANNER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176280752"/>
              </p:ext>
            </p:extLst>
          </p:nvPr>
        </p:nvGraphicFramePr>
        <p:xfrm>
          <a:off x="144710" y="1954819"/>
          <a:ext cx="4279525" cy="237726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7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2113a54265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SANDHIYA 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2113a54271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SELCIYADASS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2113a54290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YASMIN I 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2113a54293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KAVIYA G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“TODO PLANNER”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“TODO PLANNER"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GB" dirty="0"/>
              <a:t>Task in the Menu</a:t>
            </a:r>
          </a:p>
          <a:p>
            <a:r>
              <a:rPr lang="en-IN" dirty="0"/>
              <a:t>New Task Creation</a:t>
            </a:r>
          </a:p>
          <a:p>
            <a:r>
              <a:rPr lang="en-IN" dirty="0"/>
              <a:t>Adding description to the task</a:t>
            </a:r>
          </a:p>
          <a:p>
            <a:r>
              <a:rPr lang="en-IN" dirty="0"/>
              <a:t>New Sub Task Creation</a:t>
            </a:r>
          </a:p>
          <a:p>
            <a:r>
              <a:rPr lang="en-IN" dirty="0"/>
              <a:t>Edit Task</a:t>
            </a:r>
          </a:p>
          <a:p>
            <a:r>
              <a:rPr lang="en-IN" dirty="0"/>
              <a:t>Move Task</a:t>
            </a:r>
          </a:p>
          <a:p>
            <a:r>
              <a:rPr lang="en-IN" dirty="0"/>
              <a:t>Delete Task</a:t>
            </a:r>
          </a:p>
          <a:p>
            <a:r>
              <a:rPr lang="en-IN" dirty="0"/>
              <a:t>Mark Task Completed</a:t>
            </a:r>
          </a:p>
          <a:p>
            <a:r>
              <a:rPr lang="en-IN" dirty="0"/>
              <a:t>Mark Task In-completed</a:t>
            </a:r>
          </a:p>
          <a:p>
            <a:r>
              <a:rPr lang="en-IN" dirty="0"/>
              <a:t>Start Timer</a:t>
            </a:r>
          </a:p>
          <a:p>
            <a:r>
              <a:rPr lang="en-IN" dirty="0"/>
              <a:t>Pause Timer</a:t>
            </a:r>
          </a:p>
          <a:p>
            <a:r>
              <a:rPr lang="en-IN" dirty="0"/>
              <a:t>New Note</a:t>
            </a:r>
          </a:p>
          <a:p>
            <a:r>
              <a:rPr lang="en-IN" dirty="0"/>
              <a:t>Edit Note Delete Note</a:t>
            </a:r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Performance Requirement</a:t>
            </a:r>
          </a:p>
          <a:p>
            <a:r>
              <a:rPr lang="en-IN" dirty="0"/>
              <a:t>Safety and Security Requirement</a:t>
            </a:r>
          </a:p>
          <a:p>
            <a:r>
              <a:rPr lang="en-IN" dirty="0"/>
              <a:t>Software Quality Attributes</a:t>
            </a:r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GB" dirty="0"/>
              <a:t>In order to work properly, TODO PLANNER uses MongoDB, which is a software library that implements an Non-SQL database engine, so that user can save his tasks and backup them in databases.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GB" dirty="0"/>
              <a:t>TODO PLANNER works without communicating at all, with any external hardware device. Only a network interface card is required, so that TODO PLANNER can connect to Internet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5C53B-41BD-4C6B-288C-8A0FBA7160FF}"/>
              </a:ext>
            </a:extLst>
          </p:cNvPr>
          <p:cNvSpPr txBox="1"/>
          <p:nvPr/>
        </p:nvSpPr>
        <p:spPr>
          <a:xfrm>
            <a:off x="698810" y="788020"/>
            <a:ext cx="29899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Initial Requirements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Front End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End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Completion of Front 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Back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Complete entire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Test of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D62C4-129B-ED5C-A0EA-6014FACFD369}"/>
              </a:ext>
            </a:extLst>
          </p:cNvPr>
          <p:cNvSpPr txBox="1"/>
          <p:nvPr/>
        </p:nvSpPr>
        <p:spPr>
          <a:xfrm>
            <a:off x="698810" y="3353497"/>
            <a:ext cx="3523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Each task is scheduled among the members of the team according to their interest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365</Words>
  <Application>Microsoft Office PowerPoint</Application>
  <PresentationFormat>On-screen Show (16:9)</PresentationFormat>
  <Paragraphs>81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EB Garamond</vt:lpstr>
      <vt:lpstr>EB Garamond Medium</vt:lpstr>
      <vt:lpstr>Public Sans</vt:lpstr>
      <vt:lpstr>Calibri</vt:lpstr>
      <vt:lpstr>Arial</vt:lpstr>
      <vt:lpstr>Arial</vt:lpstr>
      <vt:lpstr>EB Garamond SemiBold</vt:lpstr>
      <vt:lpstr>Noto Sans Symbols</vt:lpstr>
      <vt:lpstr>Simple Light</vt:lpstr>
      <vt:lpstr>PowerPoint Presentation</vt:lpstr>
      <vt:lpstr>TO-DO PLANNER</vt:lpstr>
      <vt:lpstr>PowerPoint Presentation</vt:lpstr>
      <vt:lpstr>SRS for “TODO PLANNER"</vt:lpstr>
      <vt:lpstr>SRS for “your title"</vt:lpstr>
      <vt:lpstr>SRS for “your title"</vt:lpstr>
      <vt:lpstr>SRS for “your title"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Dhinakaran DGS</cp:lastModifiedBy>
  <cp:revision>3</cp:revision>
  <dcterms:created xsi:type="dcterms:W3CDTF">2020-08-13T11:21:46Z</dcterms:created>
  <dcterms:modified xsi:type="dcterms:W3CDTF">2023-03-03T15:36:57Z</dcterms:modified>
</cp:coreProperties>
</file>